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13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413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2017/5/19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グラフィックス 22" descr="小さい絵筆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6485" t="64970" r="63351" b="7139"/>
          <a:stretch/>
        </p:blipFill>
        <p:spPr>
          <a:xfrm rot="8261012">
            <a:off x="359798" y="691962"/>
            <a:ext cx="1070914" cy="990228"/>
          </a:xfrm>
          <a:prstGeom prst="rect">
            <a:avLst/>
          </a:prstGeom>
        </p:spPr>
      </p:pic>
      <p:pic>
        <p:nvPicPr>
          <p:cNvPr id="24" name="グラフィックス 23" descr="小さい絵筆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485" t="64970" r="63351" b="7139"/>
          <a:stretch/>
        </p:blipFill>
        <p:spPr>
          <a:xfrm rot="19630835">
            <a:off x="689919" y="2296595"/>
            <a:ext cx="814571" cy="753199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1386194" y="1061308"/>
            <a:ext cx="5694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>
                <a:latin typeface="メイリオ" panose="020B0604030504040204" pitchFamily="50" charset="-128"/>
                <a:ea typeface="メイリオ" panose="020B0604030504040204" pitchFamily="50" charset="-128"/>
              </a:rPr>
              <a:t>タイトル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530733" y="2394626"/>
            <a:ext cx="5198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見出し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386194" y="2972000"/>
            <a:ext cx="56945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8" name="グラフィックス 27" descr="小さい絵筆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485" t="64970" r="63351" b="7139"/>
          <a:stretch/>
        </p:blipFill>
        <p:spPr>
          <a:xfrm rot="19630835">
            <a:off x="689919" y="4648727"/>
            <a:ext cx="814571" cy="753199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1530733" y="4746758"/>
            <a:ext cx="5198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見出し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86194" y="5324132"/>
            <a:ext cx="56945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1" name="グラフィックス 30" descr="小さい絵筆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485" t="64970" r="63351" b="7139"/>
          <a:stretch/>
        </p:blipFill>
        <p:spPr>
          <a:xfrm rot="19630835">
            <a:off x="689919" y="7078203"/>
            <a:ext cx="814571" cy="753199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1530733" y="7176234"/>
            <a:ext cx="5198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見出し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386194" y="7753608"/>
            <a:ext cx="56945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項目・テキスト・・・・・・・・・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6008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112</Words>
  <Application>Microsoft Office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メイリオ</vt:lpstr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19</cp:revision>
  <dcterms:created xsi:type="dcterms:W3CDTF">2017-05-19T04:53:45Z</dcterms:created>
  <dcterms:modified xsi:type="dcterms:W3CDTF">2017-05-19T12:53:04Z</dcterms:modified>
</cp:coreProperties>
</file>